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ba3f85293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ba3f85293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a3f85293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a3f85293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a3f85293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a3f85293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a3f85293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a3f85293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a3f85293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a3f85293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a3f85293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a3f85293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a3f85293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a3f85293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eMBT_2gIQh-376TLsAIx7qYoMzlL4JtQ/view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://drive.google.com/file/d/117JjHa0vjJMOD4GXO30YeUkfsRHuLj87/view" TargetMode="External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Studia w USA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Michał Borek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Coś o mnie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l" sz="2100"/>
              <a:t>Studiuję na Michigan State University (MSU)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l" sz="2100"/>
              <a:t>Mój kierunek to ‘Computational Data Science’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l" sz="2100"/>
              <a:t>Jestem ULA w CSE 102 (Wstęp do programowania)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l" sz="2100"/>
              <a:t>Biorę udział w projekcie AI i ML - Sign Language Translator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875" y="2921850"/>
            <a:ext cx="2110950" cy="21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wygląda rekrutacja?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SAT/ACT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Oceny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Eseje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Referencje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Zajęcia dodatkowe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IB - dodatkowo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725" y="1293913"/>
            <a:ext cx="5348874" cy="30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Życie na </a:t>
            </a:r>
            <a:r>
              <a:rPr lang="pl"/>
              <a:t>kampusie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 title="DayInSchool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550" y="1256675"/>
            <a:ext cx="4304275" cy="322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MSU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17" y="1228675"/>
            <a:ext cx="4378933" cy="32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Różne kultury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1012"/>
            <a:ext cx="3030626" cy="40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025" y="1369550"/>
            <a:ext cx="2795500" cy="37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9450" y="478200"/>
            <a:ext cx="3675274" cy="276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250" y="-8"/>
            <a:ext cx="4351926" cy="29012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Sport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62875"/>
            <a:ext cx="4860701" cy="27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350" y="2234800"/>
            <a:ext cx="4785477" cy="26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Możliwości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50" y="1093850"/>
            <a:ext cx="2930150" cy="39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175" y="0"/>
            <a:ext cx="5029224" cy="24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280"/>
              <a:t>Pytania?</a:t>
            </a:r>
            <a:endParaRPr sz="428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075" y="1431350"/>
            <a:ext cx="3181850" cy="31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